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 autoAdjust="0"/>
    <p:restoredTop sz="94660"/>
  </p:normalViewPr>
  <p:slideViewPr>
    <p:cSldViewPr>
      <p:cViewPr varScale="1">
        <p:scale>
          <a:sx n="83" d="100"/>
          <a:sy n="83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6C4080-BFB2-4D08-9736-C35FE40371DB}" type="datetimeFigureOut">
              <a:rPr lang="en-CA" smtClean="0"/>
              <a:t>27/09/2013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AF9F4F-93D4-4C33-911F-D9BFB7EBA162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754" y="3907762"/>
            <a:ext cx="6400800" cy="2257542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Connecting BIM and </a:t>
            </a:r>
            <a:r>
              <a:rPr lang="en-CA" dirty="0" smtClean="0"/>
              <a:t>Specifications</a:t>
            </a:r>
          </a:p>
          <a:p>
            <a:endParaRPr lang="en-CA" dirty="0" smtClean="0"/>
          </a:p>
          <a:p>
            <a:r>
              <a:rPr lang="en-CA" dirty="0" smtClean="0"/>
              <a:t>Mike </a:t>
            </a:r>
            <a:r>
              <a:rPr lang="en-CA" dirty="0" err="1" smtClean="0"/>
              <a:t>Thornber</a:t>
            </a:r>
            <a:r>
              <a:rPr lang="en-CA" dirty="0" smtClean="0"/>
              <a:t> – President</a:t>
            </a:r>
          </a:p>
          <a:p>
            <a:r>
              <a:rPr lang="en-CA" dirty="0" smtClean="0"/>
              <a:t>Les Woolsey - Consultant</a:t>
            </a:r>
          </a:p>
          <a:p>
            <a:r>
              <a:rPr lang="en-CA" dirty="0" smtClean="0"/>
              <a:t>Innovative Technology Inc.</a:t>
            </a:r>
            <a:endParaRPr lang="en-CA" dirty="0"/>
          </a:p>
          <a:p>
            <a:endParaRPr lang="en-CA" dirty="0"/>
          </a:p>
        </p:txBody>
      </p:sp>
      <p:pic>
        <p:nvPicPr>
          <p:cNvPr id="1026" name="Picture 2" descr="C:\Users\les\Documents\ITI  Stuff\IFC\SPECEditLogo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71400"/>
            <a:ext cx="8463237" cy="36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4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Add Model to project</a:t>
            </a:r>
            <a:endParaRPr lang="en-CA" dirty="0"/>
          </a:p>
        </p:txBody>
      </p:sp>
      <p:pic>
        <p:nvPicPr>
          <p:cNvPr id="4" name="SpecEDit Demo P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2080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Examine element types</a:t>
            </a:r>
            <a:endParaRPr lang="en-CA" dirty="0"/>
          </a:p>
        </p:txBody>
      </p:sp>
      <p:pic>
        <p:nvPicPr>
          <p:cNvPr id="4" name="SpecEdit Demo P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76228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Examine materials</a:t>
            </a:r>
            <a:endParaRPr lang="en-CA" dirty="0"/>
          </a:p>
        </p:txBody>
      </p:sp>
      <p:pic>
        <p:nvPicPr>
          <p:cNvPr id="4" name="SpecEdit Demo P3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6888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Spec text from model values</a:t>
            </a:r>
            <a:endParaRPr lang="en-CA" dirty="0"/>
          </a:p>
        </p:txBody>
      </p:sp>
      <p:pic>
        <p:nvPicPr>
          <p:cNvPr id="5" name="SpecEdit P4_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1955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Updated model from designer</a:t>
            </a:r>
            <a:endParaRPr lang="en-CA" dirty="0"/>
          </a:p>
        </p:txBody>
      </p:sp>
      <p:pic>
        <p:nvPicPr>
          <p:cNvPr id="4" name="SpecEdit Demo P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417604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 corrections to designer</a:t>
            </a:r>
            <a:endParaRPr lang="en-CA" dirty="0"/>
          </a:p>
        </p:txBody>
      </p:sp>
      <p:pic>
        <p:nvPicPr>
          <p:cNvPr id="4" name="SpecEdit Demo P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0768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s\Documents\ITI  Stuff\IFC\SPECEditLogo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6737"/>
            <a:ext cx="9004241" cy="393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113</TotalTime>
  <Words>38</Words>
  <Application>Microsoft Office PowerPoint</Application>
  <PresentationFormat>On-screen Show (4:3)</PresentationFormat>
  <Paragraphs>11</Paragraphs>
  <Slides>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Apex</vt:lpstr>
      <vt:lpstr>PowerPoint Presentation</vt:lpstr>
      <vt:lpstr>Add Model to project</vt:lpstr>
      <vt:lpstr>Examine element types</vt:lpstr>
      <vt:lpstr>Examine materials</vt:lpstr>
      <vt:lpstr>Spec text from model values</vt:lpstr>
      <vt:lpstr>Updated model from designer</vt:lpstr>
      <vt:lpstr>Model corrections to designer</vt:lpstr>
      <vt:lpstr>PowerPoint Presentation</vt:lpstr>
    </vt:vector>
  </TitlesOfParts>
  <Company>Adobe Systems Incorporated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SpecEdit</dc:title>
  <dc:creator>les</dc:creator>
  <cp:lastModifiedBy>les</cp:lastModifiedBy>
  <cp:revision>6</cp:revision>
  <dcterms:created xsi:type="dcterms:W3CDTF">2013-09-24T18:18:09Z</dcterms:created>
  <dcterms:modified xsi:type="dcterms:W3CDTF">2013-09-27T12:41:20Z</dcterms:modified>
</cp:coreProperties>
</file>